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27719338" cy="49679225"/>
  <p:notesSz cx="6858000" cy="9144000"/>
  <p:defaultTextStyle>
    <a:defPPr>
      <a:defRPr lang="ko-KR"/>
    </a:defPPr>
    <a:lvl1pPr marL="0" algn="l" defTabSz="3715116" rtl="0" eaLnBrk="1" latinLnBrk="1" hangingPunct="1">
      <a:defRPr sz="7313" kern="1200">
        <a:solidFill>
          <a:schemeClr val="tx1"/>
        </a:solidFill>
        <a:latin typeface="+mn-lt"/>
        <a:ea typeface="+mn-ea"/>
        <a:cs typeface="+mn-cs"/>
      </a:defRPr>
    </a:lvl1pPr>
    <a:lvl2pPr marL="1857558" algn="l" defTabSz="3715116" rtl="0" eaLnBrk="1" latinLnBrk="1" hangingPunct="1">
      <a:defRPr sz="7313" kern="1200">
        <a:solidFill>
          <a:schemeClr val="tx1"/>
        </a:solidFill>
        <a:latin typeface="+mn-lt"/>
        <a:ea typeface="+mn-ea"/>
        <a:cs typeface="+mn-cs"/>
      </a:defRPr>
    </a:lvl2pPr>
    <a:lvl3pPr marL="3715116" algn="l" defTabSz="3715116" rtl="0" eaLnBrk="1" latinLnBrk="1" hangingPunct="1">
      <a:defRPr sz="7313" kern="1200">
        <a:solidFill>
          <a:schemeClr val="tx1"/>
        </a:solidFill>
        <a:latin typeface="+mn-lt"/>
        <a:ea typeface="+mn-ea"/>
        <a:cs typeface="+mn-cs"/>
      </a:defRPr>
    </a:lvl3pPr>
    <a:lvl4pPr marL="5572674" algn="l" defTabSz="3715116" rtl="0" eaLnBrk="1" latinLnBrk="1" hangingPunct="1">
      <a:defRPr sz="7313" kern="1200">
        <a:solidFill>
          <a:schemeClr val="tx1"/>
        </a:solidFill>
        <a:latin typeface="+mn-lt"/>
        <a:ea typeface="+mn-ea"/>
        <a:cs typeface="+mn-cs"/>
      </a:defRPr>
    </a:lvl4pPr>
    <a:lvl5pPr marL="7430232" algn="l" defTabSz="3715116" rtl="0" eaLnBrk="1" latinLnBrk="1" hangingPunct="1">
      <a:defRPr sz="7313" kern="1200">
        <a:solidFill>
          <a:schemeClr val="tx1"/>
        </a:solidFill>
        <a:latin typeface="+mn-lt"/>
        <a:ea typeface="+mn-ea"/>
        <a:cs typeface="+mn-cs"/>
      </a:defRPr>
    </a:lvl5pPr>
    <a:lvl6pPr marL="9287789" algn="l" defTabSz="3715116" rtl="0" eaLnBrk="1" latinLnBrk="1" hangingPunct="1">
      <a:defRPr sz="7313" kern="1200">
        <a:solidFill>
          <a:schemeClr val="tx1"/>
        </a:solidFill>
        <a:latin typeface="+mn-lt"/>
        <a:ea typeface="+mn-ea"/>
        <a:cs typeface="+mn-cs"/>
      </a:defRPr>
    </a:lvl6pPr>
    <a:lvl7pPr marL="11145347" algn="l" defTabSz="3715116" rtl="0" eaLnBrk="1" latinLnBrk="1" hangingPunct="1">
      <a:defRPr sz="7313" kern="1200">
        <a:solidFill>
          <a:schemeClr val="tx1"/>
        </a:solidFill>
        <a:latin typeface="+mn-lt"/>
        <a:ea typeface="+mn-ea"/>
        <a:cs typeface="+mn-cs"/>
      </a:defRPr>
    </a:lvl7pPr>
    <a:lvl8pPr marL="13002905" algn="l" defTabSz="3715116" rtl="0" eaLnBrk="1" latinLnBrk="1" hangingPunct="1">
      <a:defRPr sz="7313" kern="1200">
        <a:solidFill>
          <a:schemeClr val="tx1"/>
        </a:solidFill>
        <a:latin typeface="+mn-lt"/>
        <a:ea typeface="+mn-ea"/>
        <a:cs typeface="+mn-cs"/>
      </a:defRPr>
    </a:lvl8pPr>
    <a:lvl9pPr marL="14860463" algn="l" defTabSz="3715116" rtl="0" eaLnBrk="1" latinLnBrk="1" hangingPunct="1">
      <a:defRPr sz="731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647" userDrawn="1">
          <p15:clr>
            <a:srgbClr val="A4A3A4"/>
          </p15:clr>
        </p15:guide>
        <p15:guide id="2" pos="873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1D18"/>
    <a:srgbClr val="2E6237"/>
    <a:srgbClr val="4E8C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25" d="100"/>
          <a:sy n="25" d="100"/>
        </p:scale>
        <p:origin x="-2544" y="-58"/>
      </p:cViewPr>
      <p:guideLst>
        <p:guide orient="horz" pos="15647"/>
        <p:guide pos="873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gradFill>
          <a:gsLst>
            <a:gs pos="0">
              <a:srgbClr val="4E8C5B"/>
            </a:gs>
            <a:gs pos="50000">
              <a:srgbClr val="2E6237"/>
            </a:gs>
            <a:gs pos="100000">
              <a:srgbClr val="141D1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1A786331-1D7A-4AC0-83A1-D695B172FA23}"/>
              </a:ext>
            </a:extLst>
          </p:cNvPr>
          <p:cNvSpPr/>
          <p:nvPr userDrawn="1"/>
        </p:nvSpPr>
        <p:spPr>
          <a:xfrm>
            <a:off x="449796" y="4748981"/>
            <a:ext cx="26819747" cy="44462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xmlns="" id="{669D775F-3619-4E57-8354-F4BE61BF10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6232" y="467349"/>
            <a:ext cx="6533311" cy="1784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00063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8730" userDrawn="1">
          <p15:clr>
            <a:srgbClr val="FBAE40"/>
          </p15:clr>
        </p15:guide>
        <p15:guide id="2" orient="horz" pos="15647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xmlns="" id="{B110B171-FE4F-4173-8E07-32302E57B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705" y="2644962"/>
            <a:ext cx="23907929" cy="96023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7C8F76C3-054C-4148-ADCA-E50206094B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05705" y="13224794"/>
            <a:ext cx="23907929" cy="31521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16E675F9-D6EE-4707-8A7A-97A4F7E654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905705" y="46045285"/>
            <a:ext cx="6236851" cy="26449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ABB08-7113-417D-9981-C0B3A06E1F73}" type="datetimeFigureOut">
              <a:rPr lang="ko-KR" altLang="en-US" smtClean="0"/>
              <a:t>2025-05-31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F85275AB-341B-4D12-8A5C-0D13EB2A51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82031" y="46045285"/>
            <a:ext cx="9355277" cy="26449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3A93A7C6-F220-4C76-B8F6-67607CD5D6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576782" y="46045285"/>
            <a:ext cx="6236851" cy="26449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DD46D-4498-4490-978D-5269BF9860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062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ABAF68E-33EC-4347-8DB4-7110B481871C}"/>
              </a:ext>
            </a:extLst>
          </p:cNvPr>
          <p:cNvSpPr txBox="1"/>
          <p:nvPr/>
        </p:nvSpPr>
        <p:spPr>
          <a:xfrm>
            <a:off x="397894" y="723539"/>
            <a:ext cx="1785769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Paper Title</a:t>
            </a:r>
            <a:endParaRPr lang="ko-KR" altLang="en-US" sz="6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0FF1B5A-4975-4607-A52D-17ADD9C583AD}"/>
              </a:ext>
            </a:extLst>
          </p:cNvPr>
          <p:cNvSpPr txBox="1"/>
          <p:nvPr/>
        </p:nvSpPr>
        <p:spPr>
          <a:xfrm>
            <a:off x="397894" y="2613199"/>
            <a:ext cx="178576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 of Author(s)</a:t>
            </a:r>
            <a:endParaRPr lang="ko-KR" altLang="en-US" sz="5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EB67D27-20C0-4174-B073-10E1ED100075}"/>
              </a:ext>
            </a:extLst>
          </p:cNvPr>
          <p:cNvSpPr txBox="1"/>
          <p:nvPr/>
        </p:nvSpPr>
        <p:spPr>
          <a:xfrm>
            <a:off x="397894" y="3548193"/>
            <a:ext cx="178576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Organization(s)</a:t>
            </a:r>
            <a:endParaRPr lang="ko-KR" altLang="en-US" sz="5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3529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</TotalTime>
  <Words>8</Words>
  <Application>Microsoft Office PowerPoint</Application>
  <PresentationFormat>사용자 지정</PresentationFormat>
  <Paragraphs>3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AR</dc:creator>
  <cp:lastModifiedBy>planner1974@outlook.kr</cp:lastModifiedBy>
  <cp:revision>7</cp:revision>
  <dcterms:created xsi:type="dcterms:W3CDTF">2024-07-24T05:42:02Z</dcterms:created>
  <dcterms:modified xsi:type="dcterms:W3CDTF">2025-05-30T15:22:17Z</dcterms:modified>
</cp:coreProperties>
</file>